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8"/>
  </p:notesMasterIdLst>
  <p:sldIdLst>
    <p:sldId id="262" r:id="rId2"/>
    <p:sldId id="256" r:id="rId3"/>
    <p:sldId id="264" r:id="rId4"/>
    <p:sldId id="261" r:id="rId5"/>
    <p:sldId id="263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554" autoAdjust="0"/>
  </p:normalViewPr>
  <p:slideViewPr>
    <p:cSldViewPr>
      <p:cViewPr varScale="1">
        <p:scale>
          <a:sx n="87" d="100"/>
          <a:sy n="87" d="100"/>
        </p:scale>
        <p:origin x="208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user\Documents\CSE299\Final%20Gang%20Chart%20For%20Final%20Report%20Hospital%20management%20syste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Gang Chart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Sheet2!$B$2:$B$8</c:f>
              <c:numCache>
                <c:formatCode>m/d/yy</c:formatCode>
                <c:ptCount val="7"/>
                <c:pt idx="0">
                  <c:v>43624</c:v>
                </c:pt>
                <c:pt idx="1">
                  <c:v>43631</c:v>
                </c:pt>
                <c:pt idx="2">
                  <c:v>43638</c:v>
                </c:pt>
                <c:pt idx="3">
                  <c:v>43652</c:v>
                </c:pt>
                <c:pt idx="4">
                  <c:v>43673</c:v>
                </c:pt>
                <c:pt idx="5">
                  <c:v>43680</c:v>
                </c:pt>
                <c:pt idx="6">
                  <c:v>43695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77-A443-81E8-1AC004F10FE5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Duration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7</c:v>
                </c:pt>
                <c:pt idx="5">
                  <c:v>14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77-A443-81E8-1AC004F10F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5101952"/>
        <c:axId val="36721024"/>
        <c:axId val="0"/>
      </c:bar3DChart>
      <c:catAx>
        <c:axId val="1051019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1024"/>
        <c:crosses val="autoZero"/>
        <c:auto val="1"/>
        <c:lblAlgn val="ctr"/>
        <c:lblOffset val="100"/>
        <c:noMultiLvlLbl val="0"/>
      </c:catAx>
      <c:valAx>
        <c:axId val="36721024"/>
        <c:scaling>
          <c:orientation val="minMax"/>
          <c:max val="43701"/>
          <c:min val="43624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0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859EC-26A9-48FC-ACFB-D05FEED21478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F3CA7-7122-40A7-B791-8F78C78DA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6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2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96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2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3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1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3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E8615-3FC4-4EEE-9988-4A0CEDE715F6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0AD7-2C6C-43D6-B9C7-C0B82B214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1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allant-snyder-a46087.netlify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" descr="http://varsityeduinfo.com/varsity/wp-content/uploads/2013/04/NSU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247650"/>
            <a:ext cx="18288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057400" y="2590800"/>
            <a:ext cx="497660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" tIns="0" rIns="6348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Vrinda" pitchFamily="34" charset="0"/>
              </a:rPr>
              <a:t>Department of Electrical and Computer Engineering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CSE 299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7437" y="34445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 </a:t>
            </a:r>
            <a:endParaRPr lang="en-US" dirty="0"/>
          </a:p>
          <a:p>
            <a:r>
              <a:rPr lang="en-US" b="1" dirty="0" err="1"/>
              <a:t>Faculty:Intisar</a:t>
            </a:r>
            <a:r>
              <a:rPr lang="en-US" b="1" dirty="0"/>
              <a:t>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(ITN) </a:t>
            </a:r>
            <a:endParaRPr lang="en-US" dirty="0"/>
          </a:p>
          <a:p>
            <a:r>
              <a:rPr lang="en-US" b="1" dirty="0"/>
              <a:t>Section: 12</a:t>
            </a:r>
          </a:p>
          <a:p>
            <a:r>
              <a:rPr lang="en-US" b="1"/>
              <a:t>Group:08</a:t>
            </a:r>
            <a:endParaRPr lang="en-US" dirty="0"/>
          </a:p>
          <a:p>
            <a:r>
              <a:rPr lang="en-US" b="1" dirty="0"/>
              <a:t>Submitted by</a:t>
            </a:r>
            <a:endParaRPr lang="en-US" dirty="0"/>
          </a:p>
          <a:p>
            <a:r>
              <a:rPr lang="en-US" b="1" dirty="0" err="1"/>
              <a:t>Farzia</a:t>
            </a:r>
            <a:r>
              <a:rPr lang="en-US" b="1" dirty="0"/>
              <a:t> Chowdhury (1522115642)</a:t>
            </a:r>
            <a:endParaRPr lang="en-US" dirty="0"/>
          </a:p>
          <a:p>
            <a:r>
              <a:rPr lang="en-US" b="1" dirty="0"/>
              <a:t>Md. </a:t>
            </a:r>
            <a:r>
              <a:rPr lang="en-US" b="1" dirty="0" err="1"/>
              <a:t>Seragis</a:t>
            </a:r>
            <a:r>
              <a:rPr lang="en-US" b="1" dirty="0"/>
              <a:t> Salekin (1632228042) </a:t>
            </a:r>
            <a:endParaRPr lang="en-US" dirty="0"/>
          </a:p>
          <a:p>
            <a:r>
              <a:rPr lang="en-US" b="1" dirty="0" err="1"/>
              <a:t>Md.Fuadul</a:t>
            </a:r>
            <a:r>
              <a:rPr lang="en-US" b="1" dirty="0"/>
              <a:t> Islam (1631135542)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6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79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26780-DB39-D547-815B-EA7849D83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1"/>
            <a:ext cx="8763000" cy="67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4F72A5D-1C71-724A-B9EC-B36096976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388500"/>
              </p:ext>
            </p:extLst>
          </p:nvPr>
        </p:nvGraphicFramePr>
        <p:xfrm>
          <a:off x="228600" y="457200"/>
          <a:ext cx="8534400" cy="60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948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03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D289B1-32AD-4346-8BBE-73319B4B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5"/>
            <a:ext cx="8224527" cy="4632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1A01F-B1E7-D044-BC2C-D97B75F0D6A5}"/>
              </a:ext>
            </a:extLst>
          </p:cNvPr>
          <p:cNvSpPr txBox="1"/>
          <p:nvPr/>
        </p:nvSpPr>
        <p:spPr>
          <a:xfrm>
            <a:off x="228600" y="50292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44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12</Words>
  <Application>Microsoft Macintosh PowerPoint</Application>
  <PresentationFormat>On-screen Show (4:3)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sufian</dc:creator>
  <cp:lastModifiedBy>Fuadul Islam</cp:lastModifiedBy>
  <cp:revision>9</cp:revision>
  <dcterms:created xsi:type="dcterms:W3CDTF">2019-07-05T15:04:18Z</dcterms:created>
  <dcterms:modified xsi:type="dcterms:W3CDTF">2019-07-12T14:14:22Z</dcterms:modified>
</cp:coreProperties>
</file>